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9" r:id="rId1"/>
  </p:sldMasterIdLst>
  <p:sldIdLst>
    <p:sldId id="256" r:id="rId2"/>
    <p:sldId id="257" r:id="rId3"/>
    <p:sldId id="258" r:id="rId4"/>
    <p:sldId id="264" r:id="rId5"/>
    <p:sldId id="259" r:id="rId6"/>
    <p:sldId id="261" r:id="rId7"/>
    <p:sldId id="262" r:id="rId8"/>
    <p:sldId id="263" r:id="rId9"/>
    <p:sldId id="267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-724" y="-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80355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1147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938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903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840230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3886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209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2667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734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2528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80584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C1F548F-8C9A-4AF1-A7E0-59E1BC0F549A}" type="datetimeFigureOut">
              <a:rPr lang="zh-CN" altLang="en-US" smtClean="0"/>
              <a:t>2018/9/6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ED2C4431-0C9D-4068-930E-C00921AE4E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1403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1BB804B-7F2A-4936-9D76-7754F30AC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1153" y="1156854"/>
            <a:ext cx="9649691" cy="2272146"/>
          </a:xfrm>
        </p:spPr>
        <p:txBody>
          <a:bodyPr numCol="1"/>
          <a:lstStyle/>
          <a:p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>2234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</a:rPr>
              <a:t>小队成果展示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  <a:t/>
            </a:r>
            <a:br>
              <a:rPr lang="en-US" altLang="zh-C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zh-CN" altLang="en-US" sz="6600" dirty="0">
                <a:solidFill>
                  <a:schemeClr val="accent5">
                    <a:lumMod val="50000"/>
                  </a:schemeClr>
                </a:solidFill>
                <a:latin typeface="Baskerville Old Face" panose="02020602080505020303" pitchFamily="18" charset="0"/>
              </a:rPr>
              <a:t>坦克大战</a:t>
            </a:r>
            <a:endParaRPr lang="zh-CN" altLang="en-US" dirty="0">
              <a:solidFill>
                <a:schemeClr val="accent5">
                  <a:lumMod val="50000"/>
                </a:schemeClr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01E9807D-366C-4901-96F0-061B6E8903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0163" y="4240297"/>
            <a:ext cx="6831673" cy="1086237"/>
          </a:xfrm>
        </p:spPr>
        <p:txBody>
          <a:bodyPr>
            <a:normAutofit/>
          </a:bodyPr>
          <a:lstStyle/>
          <a:p>
            <a:r>
              <a:rPr lang="zh-CN" altLang="en-US" sz="2800" b="1" dirty="0"/>
              <a:t>组长：叶挺立</a:t>
            </a:r>
            <a:endParaRPr lang="en-US" altLang="zh-CN" sz="2800" b="1" dirty="0"/>
          </a:p>
          <a:p>
            <a:r>
              <a:rPr lang="zh-CN" altLang="en-US" sz="2800" b="1" dirty="0"/>
              <a:t>组员：张润森</a:t>
            </a:r>
            <a:r>
              <a:rPr lang="en-US" altLang="zh-CN" sz="2800" b="1" dirty="0"/>
              <a:t> </a:t>
            </a:r>
            <a:r>
              <a:rPr lang="zh-CN" altLang="en-US" sz="2800" b="1" smtClean="0"/>
              <a:t>、马思聪、 </a:t>
            </a:r>
            <a:r>
              <a:rPr lang="zh-CN" altLang="en-US" sz="2800" b="1" dirty="0"/>
              <a:t>蒋欢宇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1326947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1478" y="2484783"/>
            <a:ext cx="9601200" cy="1744317"/>
          </a:xfrm>
        </p:spPr>
        <p:txBody>
          <a:bodyPr>
            <a:normAutofit/>
          </a:bodyPr>
          <a:lstStyle/>
          <a:p>
            <a:pPr algn="ctr"/>
            <a:r>
              <a:rPr lang="zh-CN" altLang="en-US" sz="9600" dirty="0" smtClean="0"/>
              <a:t>谢谢观看</a:t>
            </a:r>
            <a:endParaRPr lang="zh-CN" altLang="en-US" sz="9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9114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713BD2B-4100-4CC2-BC78-75120F4BF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5400" b="1" dirty="0"/>
              <a:t>坦克大战背景介绍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C95D0734-F987-4AC1-94F2-7CB8802A1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《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坦克大战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》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以坦克大战小游戏为题材，既保留了射击类游戏的操作性，也改进了射击类游戏太过于复杂难玩的高门槛特点，是一款集学习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python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与游戏娱乐于一身的</a:t>
            </a:r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python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小游戏。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800" dirty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辆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  <a:hlinkClick r:id="rId2" action="ppaction://hlinksldjump"/>
              </a:rPr>
              <a:t>各具特色战车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供您选择，各种坦克独立的属性系统，更拥有全车独特皮肤闪亮登场，让每一个玩家都能找到适合自己的归属。</a:t>
            </a:r>
          </a:p>
        </p:txBody>
      </p:sp>
    </p:spTree>
    <p:extLst>
      <p:ext uri="{BB962C8B-B14F-4D97-AF65-F5344CB8AC3E}">
        <p14:creationId xmlns:p14="http://schemas.microsoft.com/office/powerpoint/2010/main" val="2561805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667A8A2-CAA4-4708-AA1C-238B67DD7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360000"/>
            <a:ext cx="9601200" cy="1485900"/>
          </a:xfrm>
        </p:spPr>
        <p:txBody>
          <a:bodyPr>
            <a:normAutofit/>
          </a:bodyPr>
          <a:lstStyle/>
          <a:p>
            <a:r>
              <a:rPr lang="zh-CN" altLang="en-US" sz="5400" b="1" dirty="0"/>
              <a:t>独特</a:t>
            </a:r>
            <a:r>
              <a:rPr lang="zh-CN" altLang="en-US" sz="6600" b="1" dirty="0">
                <a:solidFill>
                  <a:srgbClr val="FFC000"/>
                </a:solidFill>
              </a:rPr>
              <a:t>闪亮</a:t>
            </a:r>
            <a:r>
              <a:rPr lang="zh-CN" altLang="en-US" sz="5400" b="1" dirty="0"/>
              <a:t>的皮肤系统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xmlns="" id="{B1D9806F-089A-4AE4-AF05-0506A9C63321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625" y="1779441"/>
            <a:ext cx="1800000" cy="18000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C84F1997-2897-405F-A5DA-82B974FD9238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906" y="1701064"/>
            <a:ext cx="1800000" cy="1800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05503D94-D2A6-48E4-B7EC-C98B63255123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8625" y="1779441"/>
            <a:ext cx="1800000" cy="1800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4F4BA543-5DF5-4285-B34C-6B4AD5EB01A6}"/>
              </a:ext>
            </a:extLst>
          </p:cNvPr>
          <p:cNvPicPr preferRelativeResize="0"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25" y="1779441"/>
            <a:ext cx="1800000" cy="1800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ABD5C158-6911-4374-8A1F-CD35E2EDAFA2}"/>
              </a:ext>
            </a:extLst>
          </p:cNvPr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52076" y="4176315"/>
            <a:ext cx="1800000" cy="1686902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DFDC5B69-0E03-4A82-9F4C-5479F45BE575}"/>
              </a:ext>
            </a:extLst>
          </p:cNvPr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408625" y="4006667"/>
            <a:ext cx="1800000" cy="1686902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E8E4D267-9FFC-452D-B10D-368F61A2B7F2}"/>
              </a:ext>
            </a:extLst>
          </p:cNvPr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265173" y="4006667"/>
            <a:ext cx="1800000" cy="1686902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xmlns="" id="{5C304BB1-E3F8-49DA-AAF4-B459EBB36D84}"/>
              </a:ext>
            </a:extLst>
          </p:cNvPr>
          <p:cNvPicPr preferRelativeResize="0"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600000">
            <a:off x="7178272" y="4119766"/>
            <a:ext cx="1800000" cy="1686902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9796AA9F-18CF-4FB6-8877-FDC5E47A7F22}"/>
              </a:ext>
            </a:extLst>
          </p:cNvPr>
          <p:cNvSpPr txBox="1"/>
          <p:nvPr/>
        </p:nvSpPr>
        <p:spPr>
          <a:xfrm>
            <a:off x="8891187" y="2389505"/>
            <a:ext cx="2813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accent2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霸气土豪金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xmlns="" id="{17595D54-27F4-41F7-A001-9E4A9C890BA5}"/>
              </a:ext>
            </a:extLst>
          </p:cNvPr>
          <p:cNvSpPr txBox="1"/>
          <p:nvPr/>
        </p:nvSpPr>
        <p:spPr>
          <a:xfrm>
            <a:off x="9091370" y="4640050"/>
            <a:ext cx="2551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未来科技蓝</a:t>
            </a:r>
          </a:p>
        </p:txBody>
      </p:sp>
    </p:spTree>
    <p:extLst>
      <p:ext uri="{BB962C8B-B14F-4D97-AF65-F5344CB8AC3E}">
        <p14:creationId xmlns:p14="http://schemas.microsoft.com/office/powerpoint/2010/main" val="1428395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55DB5F18-26F1-4D34-93BD-064299DEC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通过上下左右方向键或者是</a:t>
            </a:r>
            <a:r>
              <a:rPr lang="en-US" altLang="zh-CN" sz="2800" dirty="0" err="1">
                <a:latin typeface="黑体" panose="02010609060101010101" pitchFamily="49" charset="-122"/>
                <a:ea typeface="黑体" panose="02010609060101010101" pitchFamily="49" charset="-122"/>
              </a:rPr>
              <a:t>wsad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，来控制坦克的移动。</a:t>
            </a:r>
            <a:endParaRPr lang="en-US" altLang="zh-CN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endParaRPr lang="en-US" altLang="zh-CN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至于炮弹的发射，不用担心，您的坦克会自动发射炮弹，去击毁敌人，您要做的仅仅是在躲避敌方炮火的同时去击中他们。</a:t>
            </a:r>
            <a:endParaRPr lang="en-US" altLang="zh-CN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endParaRPr lang="en-US" altLang="zh-CN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每当你击中敌方一次，你便会获得一分。分数越高，你离胜利越近。加油，我的指挥官。</a:t>
            </a:r>
            <a:endParaRPr lang="en-US" altLang="zh-CN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xmlns="" id="{C64AD24F-A5D4-421A-B7F6-ED741514318C}"/>
              </a:ext>
            </a:extLst>
          </p:cNvPr>
          <p:cNvSpPr txBox="1">
            <a:spLocks/>
          </p:cNvSpPr>
          <p:nvPr/>
        </p:nvSpPr>
        <p:spPr>
          <a:xfrm>
            <a:off x="1080000" y="3600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5400" b="1" dirty="0">
                <a:solidFill>
                  <a:schemeClr val="tx1"/>
                </a:solidFill>
              </a:rPr>
              <a:t>简单</a:t>
            </a:r>
            <a:r>
              <a:rPr lang="zh-CN" altLang="en-US" sz="6600" b="1" dirty="0">
                <a:solidFill>
                  <a:srgbClr val="00B0F0"/>
                </a:solidFill>
              </a:rPr>
              <a:t>明了</a:t>
            </a:r>
            <a:r>
              <a:rPr lang="zh-CN" altLang="en-US" sz="5400" b="1" dirty="0"/>
              <a:t>的游戏玩法</a:t>
            </a:r>
          </a:p>
        </p:txBody>
      </p:sp>
    </p:spTree>
    <p:extLst>
      <p:ext uri="{BB962C8B-B14F-4D97-AF65-F5344CB8AC3E}">
        <p14:creationId xmlns:p14="http://schemas.microsoft.com/office/powerpoint/2010/main" val="871163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6E99C67-5AB8-4F21-9D36-40AB1B5D2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360000"/>
            <a:ext cx="9601200" cy="1485900"/>
          </a:xfrm>
        </p:spPr>
        <p:txBody>
          <a:bodyPr anchor="t" anchorCtr="0">
            <a:normAutofit/>
          </a:bodyPr>
          <a:lstStyle/>
          <a:p>
            <a:r>
              <a:rPr lang="zh-CN" altLang="en-US" sz="5400" b="1" dirty="0"/>
              <a:t>有趣</a:t>
            </a:r>
            <a:r>
              <a:rPr lang="zh-CN" altLang="en-US" sz="6600" b="1" dirty="0">
                <a:solidFill>
                  <a:schemeClr val="accent6">
                    <a:lumMod val="75000"/>
                  </a:schemeClr>
                </a:solidFill>
              </a:rPr>
              <a:t>欢乐</a:t>
            </a:r>
            <a:r>
              <a:rPr lang="zh-CN" altLang="en-US" sz="5400" b="1" dirty="0"/>
              <a:t>的游戏模式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CEA8345D-6379-4835-A9F2-270605C13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1223554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3500" b="1" dirty="0">
                <a:solidFill>
                  <a:srgbClr val="92D050"/>
                </a:solidFill>
                <a:latin typeface="黑体" panose="02010609060101010101" pitchFamily="49" charset="-122"/>
                <a:ea typeface="黑体" panose="02010609060101010101" pitchFamily="49" charset="-122"/>
                <a:hlinkClick r:id="rId2" action="ppaction://hlinksldjump"/>
              </a:rPr>
              <a:t>横行霸道模式</a:t>
            </a:r>
            <a:r>
              <a:rPr lang="zh-CN" altLang="en-US" sz="3500" b="1" dirty="0">
                <a:solidFill>
                  <a:schemeClr val="accent5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（单人）  </a:t>
            </a: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</a:rPr>
              <a:t>这里有且只有你自己一辆坦克，在这广阔的地图上，你可以肆无忌惮地进行冲撞，开炮，向着阻碍你的砖块发起进攻</a:t>
            </a:r>
            <a:endParaRPr lang="en-US" altLang="zh-CN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endParaRPr lang="en-US" altLang="zh-CN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xmlns="" id="{00AA7A24-9F0E-43FD-B678-02BDE09056C9}"/>
              </a:ext>
            </a:extLst>
          </p:cNvPr>
          <p:cNvSpPr txBox="1">
            <a:spLocks/>
          </p:cNvSpPr>
          <p:nvPr/>
        </p:nvSpPr>
        <p:spPr>
          <a:xfrm>
            <a:off x="1371600" y="4074524"/>
            <a:ext cx="9601200" cy="1803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hlinkClick r:id="rId3" action="ppaction://hlinksldjump"/>
              </a:rPr>
              <a:t>激情互博模式</a:t>
            </a:r>
            <a:r>
              <a:rPr lang="zh-CN" altLang="en-US" sz="3200" b="1" dirty="0">
                <a:solidFill>
                  <a:schemeClr val="accent5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（双人）  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两辆强大的战车在这神秘的土地上相遇，唯有炮火才能决定他们的命运，失败者只能被淘汰，强者才能在这片土地上生存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3200" dirty="0"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endParaRPr lang="en-US" altLang="zh-CN" sz="3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86359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32AAB44-A760-4C1F-B318-ECC48DA21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latin typeface="+mj-ea"/>
              </a:rPr>
              <a:t>横行霸道模式</a:t>
            </a:r>
            <a:endParaRPr lang="zh-CN" altLang="en-US" dirty="0">
              <a:latin typeface="+mj-ea"/>
            </a:endParaRPr>
          </a:p>
        </p:txBody>
      </p:sp>
      <p:pic>
        <p:nvPicPr>
          <p:cNvPr id="6" name="内容占位符 4">
            <a:extLst>
              <a:ext uri="{FF2B5EF4-FFF2-40B4-BE49-F238E27FC236}">
                <a16:creationId xmlns:a16="http://schemas.microsoft.com/office/drawing/2014/main" xmlns="" id="{C70F98BA-362E-4D49-9F5E-766F3CACB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983" y="1295402"/>
            <a:ext cx="9961418" cy="5223162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 descr="C:\Users\夜T里\Desktop\开始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983" y="1295402"/>
            <a:ext cx="9678987" cy="608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182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C5D44E9-5B5D-4809-A185-A83A5C673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latin typeface="+mj-ea"/>
              </a:rPr>
              <a:t>激情互博模式</a:t>
            </a:r>
            <a:endParaRPr lang="zh-CN" altLang="en-US" dirty="0">
              <a:latin typeface="+mj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9C6F4000-4C7E-4284-BE8A-CEFED8709C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1468582"/>
            <a:ext cx="10564091" cy="493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289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CE79EC7-14BA-4024-BBE4-3B9BB882B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522" y="99392"/>
            <a:ext cx="9601200" cy="1485900"/>
          </a:xfrm>
        </p:spPr>
        <p:txBody>
          <a:bodyPr>
            <a:normAutofit/>
          </a:bodyPr>
          <a:lstStyle/>
          <a:p>
            <a:r>
              <a:rPr lang="zh-CN" altLang="en-US" sz="5400" b="1" dirty="0"/>
              <a:t>部分代码展示</a:t>
            </a:r>
          </a:p>
        </p:txBody>
      </p:sp>
      <p:pic>
        <p:nvPicPr>
          <p:cNvPr id="4" name="Picture 2" descr="C:\Users\夜T里\Desktop\代码展示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391" y="874644"/>
            <a:ext cx="8030818" cy="5983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6594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198279B-96C9-47E8-8421-681ADB4D2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5400" b="1" dirty="0"/>
              <a:t>人员分工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0B1108E3-8A17-4A6A-9887-7C7138DC9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叶挺立     讲解</a:t>
            </a:r>
            <a:r>
              <a:rPr lang="en-US" altLang="zh-CN" sz="3200" dirty="0" err="1" smtClean="0"/>
              <a:t>ppt</a:t>
            </a:r>
            <a:r>
              <a:rPr lang="zh-CN" altLang="en-US" sz="3200" dirty="0" smtClean="0"/>
              <a:t>、制作小图标</a:t>
            </a:r>
            <a:endParaRPr lang="en-US" altLang="zh-CN" sz="3200" dirty="0"/>
          </a:p>
          <a:p>
            <a:r>
              <a:rPr lang="zh-CN" altLang="en-US" sz="3200" dirty="0"/>
              <a:t>张润森     </a:t>
            </a:r>
            <a:r>
              <a:rPr lang="zh-CN" altLang="en-US" sz="3200" dirty="0" smtClean="0"/>
              <a:t>收集并处理</a:t>
            </a:r>
            <a:r>
              <a:rPr lang="zh-CN" altLang="en-US" sz="3200" dirty="0" smtClean="0"/>
              <a:t>素材、辅助编写代码</a:t>
            </a:r>
            <a:r>
              <a:rPr lang="en-US" altLang="zh-CN" sz="3200" dirty="0"/>
              <a:t>		</a:t>
            </a:r>
          </a:p>
          <a:p>
            <a:r>
              <a:rPr lang="zh-CN" altLang="en-US" sz="3200" dirty="0"/>
              <a:t>马思聪     编写</a:t>
            </a:r>
            <a:r>
              <a:rPr lang="zh-CN" altLang="en-US" sz="3200" dirty="0" smtClean="0"/>
              <a:t>代码</a:t>
            </a:r>
            <a:endParaRPr lang="en-US" altLang="zh-CN" sz="3200" dirty="0"/>
          </a:p>
          <a:p>
            <a:r>
              <a:rPr lang="zh-CN" altLang="en-US" sz="3200" dirty="0"/>
              <a:t>蒋欢宇     制作</a:t>
            </a:r>
            <a:r>
              <a:rPr lang="en-US" altLang="zh-CN" sz="3200" dirty="0" err="1" smtClean="0"/>
              <a:t>ppt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613521304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裁剪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428</TotalTime>
  <Words>326</Words>
  <Application>Microsoft Office PowerPoint</Application>
  <PresentationFormat>自定义</PresentationFormat>
  <Paragraphs>31</Paragraphs>
  <Slides>10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裁剪</vt:lpstr>
      <vt:lpstr>2234小队成果展示 坦克大战</vt:lpstr>
      <vt:lpstr>坦克大战背景介绍</vt:lpstr>
      <vt:lpstr>独特闪亮的皮肤系统</vt:lpstr>
      <vt:lpstr>PowerPoint 演示文稿</vt:lpstr>
      <vt:lpstr>有趣欢乐的游戏模式</vt:lpstr>
      <vt:lpstr>横行霸道模式</vt:lpstr>
      <vt:lpstr>激情互博模式</vt:lpstr>
      <vt:lpstr>部分代码展示</vt:lpstr>
      <vt:lpstr>人员分工</vt:lpstr>
      <vt:lpstr>谢谢观看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2234小队成果展示 坦克大战</dc:title>
  <dc:creator>蒋欢宇</dc:creator>
  <cp:lastModifiedBy>夜T里</cp:lastModifiedBy>
  <cp:revision>28</cp:revision>
  <dcterms:created xsi:type="dcterms:W3CDTF">2018-09-05T01:27:54Z</dcterms:created>
  <dcterms:modified xsi:type="dcterms:W3CDTF">2018-09-06T03:19:07Z</dcterms:modified>
</cp:coreProperties>
</file>

<file path=docProps/thumbnail.jpeg>
</file>